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58" r:id="rId4"/>
    <p:sldId id="257" r:id="rId5"/>
    <p:sldId id="261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5A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DDBC4-3E84-493D-B396-E7D1DF49C624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53323-1718-4E6F-9549-B0E1EB8A6C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7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738E0-0852-4845-809D-529B23FF6442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4499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1500174"/>
            <a:ext cx="8572560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ИГРА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</a:t>
            </a: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КАКОЕ</a:t>
            </a: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СЛОВО </a:t>
            </a: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ЗАГАДАЛА</a:t>
            </a: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»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D:\логопедия\логопедические картинки\по слоговой структуре материал\slayd86.jpg"/>
          <p:cNvPicPr/>
          <p:nvPr/>
        </p:nvPicPr>
        <p:blipFill>
          <a:blip r:embed="rId3" cstate="print"/>
          <a:srcRect l="81279" t="33312" b="43742"/>
          <a:stretch>
            <a:fillRect/>
          </a:stretch>
        </p:blipFill>
        <p:spPr bwMode="auto">
          <a:xfrm>
            <a:off x="3500430" y="857232"/>
            <a:ext cx="171033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:\логопедия\логопедические картинки\по слоговой структуре материал\slayd86.jpg"/>
          <p:cNvPicPr/>
          <p:nvPr/>
        </p:nvPicPr>
        <p:blipFill>
          <a:blip r:embed="rId3" cstate="print"/>
          <a:srcRect l="64857" t="62516" r="15594"/>
          <a:stretch>
            <a:fillRect/>
          </a:stretch>
        </p:blipFill>
        <p:spPr bwMode="auto">
          <a:xfrm>
            <a:off x="1714480" y="1000108"/>
            <a:ext cx="1785950" cy="256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D:\логопедия\логопедические картинки\по слоговой структуре материал\slayd86.jpg"/>
          <p:cNvPicPr/>
          <p:nvPr/>
        </p:nvPicPr>
        <p:blipFill>
          <a:blip r:embed="rId3" cstate="print"/>
          <a:srcRect l="27278" t="41719" r="52391" b="32207"/>
          <a:stretch>
            <a:fillRect/>
          </a:stretch>
        </p:blipFill>
        <p:spPr bwMode="auto">
          <a:xfrm>
            <a:off x="0" y="1285860"/>
            <a:ext cx="185738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643306" y="5072074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D:\логопедия\логопедические картинки\по слоговой структуре материал\slayd42.jpg"/>
          <p:cNvPicPr/>
          <p:nvPr/>
        </p:nvPicPr>
        <p:blipFill>
          <a:blip r:embed="rId4" cstate="print"/>
          <a:srcRect l="20229" t="71840" r="55210" b="6321"/>
          <a:stretch>
            <a:fillRect/>
          </a:stretch>
        </p:blipFill>
        <p:spPr bwMode="auto">
          <a:xfrm>
            <a:off x="6357950" y="500042"/>
            <a:ext cx="235745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2129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64162E-6 L 0.00833 0.4173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20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23699E-6 L -0.14305 0.4485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00" y="22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14612" y="5643578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5643578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D:\логопедия\логопедические картинки\по слоговой структуре материал\slayd38_1.jpg"/>
          <p:cNvPicPr/>
          <p:nvPr/>
        </p:nvPicPr>
        <p:blipFill>
          <a:blip r:embed="rId3" cstate="print"/>
          <a:srcRect t="34375" r="78906" b="38542"/>
          <a:stretch>
            <a:fillRect/>
          </a:stretch>
        </p:blipFill>
        <p:spPr bwMode="auto">
          <a:xfrm>
            <a:off x="1000100" y="428604"/>
            <a:ext cx="192879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D:\логопедия\логопедические картинки\по слоговой структуре материал\slayd38_1.jpg"/>
          <p:cNvPicPr/>
          <p:nvPr/>
        </p:nvPicPr>
        <p:blipFill>
          <a:blip r:embed="rId3" cstate="print"/>
          <a:srcRect l="55469" t="70833" r="26562"/>
          <a:stretch>
            <a:fillRect/>
          </a:stretch>
        </p:blipFill>
        <p:spPr bwMode="auto">
          <a:xfrm>
            <a:off x="3643306" y="642918"/>
            <a:ext cx="1643074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D:\логопедия\логопедические картинки\по слоговой структуре материал\slayd38_1.jpg"/>
          <p:cNvPicPr/>
          <p:nvPr/>
        </p:nvPicPr>
        <p:blipFill>
          <a:blip r:embed="rId3" cstate="print"/>
          <a:srcRect l="79688" t="65625"/>
          <a:stretch>
            <a:fillRect/>
          </a:stretch>
        </p:blipFill>
        <p:spPr bwMode="auto">
          <a:xfrm>
            <a:off x="5929322" y="428604"/>
            <a:ext cx="1857356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7.40741E-7 L -0.20278 0.3708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00" y="18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:\логопедия\логопедические картинки\по слоговой структуре материал\slayd38_1.jpg"/>
          <p:cNvPicPr/>
          <p:nvPr/>
        </p:nvPicPr>
        <p:blipFill>
          <a:blip r:embed="rId3" cstate="print"/>
          <a:srcRect t="66667" r="79688"/>
          <a:stretch>
            <a:fillRect/>
          </a:stretch>
        </p:blipFill>
        <p:spPr bwMode="auto">
          <a:xfrm>
            <a:off x="6357950" y="500042"/>
            <a:ext cx="1857356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D:\логопедия\логопедические картинки\по слоговой структуре материал\slayd38_1.jpg"/>
          <p:cNvPicPr/>
          <p:nvPr/>
        </p:nvPicPr>
        <p:blipFill>
          <a:blip r:embed="rId3" cstate="print"/>
          <a:srcRect l="82031" t="37500" b="37500"/>
          <a:stretch>
            <a:fillRect/>
          </a:stretch>
        </p:blipFill>
        <p:spPr bwMode="auto">
          <a:xfrm>
            <a:off x="2928926" y="357166"/>
            <a:ext cx="164304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логопедия\логопедические картинки\по слоговой структуре материал\slayd38_1.jpg"/>
          <p:cNvPicPr/>
          <p:nvPr/>
        </p:nvPicPr>
        <p:blipFill>
          <a:blip r:embed="rId3" cstate="print"/>
          <a:srcRect l="60937" t="18750" r="25000" b="58333"/>
          <a:stretch>
            <a:fillRect/>
          </a:stretch>
        </p:blipFill>
        <p:spPr bwMode="auto">
          <a:xfrm>
            <a:off x="500034" y="2000240"/>
            <a:ext cx="128588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D:\логопедия\логопедические картинки\по слоговой структуре материал\slayd38_1.jpg"/>
          <p:cNvPicPr/>
          <p:nvPr/>
        </p:nvPicPr>
        <p:blipFill>
          <a:blip r:embed="rId3" cstate="print"/>
          <a:srcRect l="40626" t="35417" r="39062" b="41666"/>
          <a:stretch>
            <a:fillRect/>
          </a:stretch>
        </p:blipFill>
        <p:spPr bwMode="auto">
          <a:xfrm>
            <a:off x="4071934" y="2428868"/>
            <a:ext cx="185735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714612" y="5643578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5643578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-0.07552 0.532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0" y="26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0.00023 L -0.06268 0.2201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0" y="11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-0.1158 0.4284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00" y="21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логопедия\логопедические картинки\по слоговой структуре материал\slayd46.jpg"/>
          <p:cNvPicPr/>
          <p:nvPr/>
        </p:nvPicPr>
        <p:blipFill>
          <a:blip r:embed="rId3" cstate="print"/>
          <a:srcRect l="-521" t="18413" r="72103" b="51053"/>
          <a:stretch>
            <a:fillRect/>
          </a:stretch>
        </p:blipFill>
        <p:spPr bwMode="auto">
          <a:xfrm>
            <a:off x="500034" y="1428736"/>
            <a:ext cx="257173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логопедия\логопедические картинки\по слоговой структуре материал\slayd46.jpg"/>
          <p:cNvPicPr/>
          <p:nvPr/>
        </p:nvPicPr>
        <p:blipFill>
          <a:blip r:embed="rId3" cstate="print"/>
          <a:srcRect l="58683" t="41577" r="18424" b="37365"/>
          <a:stretch>
            <a:fillRect/>
          </a:stretch>
        </p:blipFill>
        <p:spPr bwMode="auto">
          <a:xfrm>
            <a:off x="2786050" y="571480"/>
            <a:ext cx="207170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:\логопедия\логопедические картинки\по слоговой структуре материал\slayd47.jpg"/>
          <p:cNvPicPr/>
          <p:nvPr/>
        </p:nvPicPr>
        <p:blipFill>
          <a:blip r:embed="rId4" cstate="print"/>
          <a:srcRect t="20046" r="82016" b="50971"/>
          <a:stretch>
            <a:fillRect/>
          </a:stretch>
        </p:blipFill>
        <p:spPr bwMode="auto">
          <a:xfrm>
            <a:off x="7429488" y="357166"/>
            <a:ext cx="171451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214678" y="5143512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57818" y="5143512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/>
          <a:srcRect r="50000" b="62944"/>
          <a:stretch>
            <a:fillRect/>
          </a:stretch>
        </p:blipFill>
        <p:spPr bwMode="auto">
          <a:xfrm>
            <a:off x="5357818" y="1571612"/>
            <a:ext cx="171451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4692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5607E-6 L 0.33854 0.3040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00" y="15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:\логопедия\логопедические картинки\по слоговой структуре материал\slayd41.jpg"/>
          <p:cNvPicPr/>
          <p:nvPr/>
        </p:nvPicPr>
        <p:blipFill>
          <a:blip r:embed="rId3" cstate="print"/>
          <a:srcRect l="27561" t="19039" r="55416" b="55160"/>
          <a:stretch>
            <a:fillRect/>
          </a:stretch>
        </p:blipFill>
        <p:spPr bwMode="auto">
          <a:xfrm>
            <a:off x="3857620" y="428604"/>
            <a:ext cx="157163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D:\логопедия\логопедические картинки\по слоговой структуре материал\slayd41.jpg"/>
          <p:cNvPicPr/>
          <p:nvPr/>
        </p:nvPicPr>
        <p:blipFill>
          <a:blip r:embed="rId3" cstate="print"/>
          <a:srcRect t="69609" r="80177"/>
          <a:stretch>
            <a:fillRect/>
          </a:stretch>
        </p:blipFill>
        <p:spPr bwMode="auto">
          <a:xfrm>
            <a:off x="6858016" y="928670"/>
            <a:ext cx="1830181" cy="2103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логопедия\логопедические картинки\по слоговой структуре материал\slayd41.jpg"/>
          <p:cNvPicPr/>
          <p:nvPr/>
        </p:nvPicPr>
        <p:blipFill>
          <a:blip r:embed="rId3" cstate="print"/>
          <a:srcRect l="79403" t="65481" b="8718"/>
          <a:stretch>
            <a:fillRect/>
          </a:stretch>
        </p:blipFill>
        <p:spPr bwMode="auto">
          <a:xfrm>
            <a:off x="785786" y="1285860"/>
            <a:ext cx="190162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714612" y="5643578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5643578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59259E-6 L -0.30278 0.4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0" y="20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 l="47421" t="53262" b="4572"/>
          <a:stretch>
            <a:fillRect/>
          </a:stretch>
        </p:blipFill>
        <p:spPr bwMode="auto">
          <a:xfrm rot="5400000">
            <a:off x="1333664" y="666544"/>
            <a:ext cx="1564432" cy="1802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 l="2857" t="62977" r="48571" b="13762"/>
          <a:stretch>
            <a:fillRect/>
          </a:stretch>
        </p:blipFill>
        <p:spPr bwMode="auto">
          <a:xfrm>
            <a:off x="3643306" y="785794"/>
            <a:ext cx="1922873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/>
          <a:srcRect t="3339" r="53488" b="53255"/>
          <a:stretch>
            <a:fillRect/>
          </a:stretch>
        </p:blipFill>
        <p:spPr bwMode="auto">
          <a:xfrm>
            <a:off x="7286644" y="500042"/>
            <a:ext cx="1175998" cy="1528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357290" y="5072074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7554" y="5072074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57818" y="5072074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91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10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5723E-6 L -0.11701 0.3782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0" y="18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логопедия\логопедические картинки\по слоговой структуре материал\slayd61.jpg"/>
          <p:cNvPicPr/>
          <p:nvPr/>
        </p:nvPicPr>
        <p:blipFill>
          <a:blip r:embed="rId4" cstate="print"/>
          <a:srcRect t="18375" r="84825" b="52965"/>
          <a:stretch>
            <a:fillRect/>
          </a:stretch>
        </p:blipFill>
        <p:spPr bwMode="auto">
          <a:xfrm>
            <a:off x="3929058" y="642918"/>
            <a:ext cx="146307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https://skazachok.ru/wp-content/uploads/2017/05/img1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1857364"/>
            <a:ext cx="2225660" cy="1669245"/>
          </a:xfrm>
          <a:prstGeom prst="rect">
            <a:avLst/>
          </a:prstGeom>
          <a:noFill/>
        </p:spPr>
      </p:pic>
      <p:pic>
        <p:nvPicPr>
          <p:cNvPr id="7" name="Рисунок 6" descr="D:\логопедия\логопедические картинки\по слоговой структуре материал\slayd60.jpg"/>
          <p:cNvPicPr/>
          <p:nvPr/>
        </p:nvPicPr>
        <p:blipFill>
          <a:blip r:embed="rId6" cstate="print"/>
          <a:srcRect l="12339" t="21870" r="67324" b="53014"/>
          <a:stretch>
            <a:fillRect/>
          </a:stretch>
        </p:blipFill>
        <p:spPr bwMode="auto">
          <a:xfrm>
            <a:off x="6715140" y="1357298"/>
            <a:ext cx="192882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643306" y="5072074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728" y="5072074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7884" y="5072074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409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5723E-6 L -0.14948 0.283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14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D:\логопедия\логопедические картинки\по слоговой структуре материал\slayd61.jpg"/>
          <p:cNvPicPr/>
          <p:nvPr/>
        </p:nvPicPr>
        <p:blipFill>
          <a:blip r:embed="rId3" cstate="print"/>
          <a:srcRect l="70747" t="66801" b="5527"/>
          <a:stretch>
            <a:fillRect/>
          </a:stretch>
        </p:blipFill>
        <p:spPr bwMode="auto">
          <a:xfrm>
            <a:off x="6000761" y="714356"/>
            <a:ext cx="264320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https://www.publicdomainpictures.net/pictures/230000/velka/sea-shell-1506888580nv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642918"/>
            <a:ext cx="1828800" cy="12192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643306" y="5072074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290" y="5072074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7884" y="5072074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5"/>
          <a:srcRect l="51111" t="54587" b="7530"/>
          <a:stretch>
            <a:fillRect/>
          </a:stretch>
        </p:blipFill>
        <p:spPr bwMode="auto">
          <a:xfrm>
            <a:off x="3643306" y="714356"/>
            <a:ext cx="1577351" cy="179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4806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9.82659E-7 L -0.26128 0.333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00" y="16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25</Words>
  <Application>Microsoft Office PowerPoint</Application>
  <PresentationFormat>Экран (4:3)</PresentationFormat>
  <Paragraphs>21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HPcomp</dc:creator>
  <cp:lastModifiedBy>11school 001</cp:lastModifiedBy>
  <cp:revision>15</cp:revision>
  <dcterms:created xsi:type="dcterms:W3CDTF">2021-02-25T16:00:56Z</dcterms:created>
  <dcterms:modified xsi:type="dcterms:W3CDTF">2021-11-09T10:28:13Z</dcterms:modified>
</cp:coreProperties>
</file>